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1974" r:id="rId3"/>
  </p:sldIdLst>
  <p:sldSz cx="9906000" cy="6858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33"/>
    <a:srgbClr val="DF111B"/>
    <a:srgbClr val="C00000"/>
    <a:srgbClr val="E17968"/>
    <a:srgbClr val="65524C"/>
    <a:srgbClr val="C3B392"/>
    <a:srgbClr val="E6D4AE"/>
    <a:srgbClr val="ED7D31"/>
    <a:srgbClr val="000099"/>
    <a:srgbClr val="FFD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58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29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6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82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0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4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89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3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6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50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8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6E5B-F1C7-495D-A44E-61BA9C74A04C}" type="datetimeFigureOut">
              <a:rPr lang="it-IT" smtClean="0"/>
              <a:t>12/02/2020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550F-24E5-4F84-8593-AE67298A9D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84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AFCD92D-FEFB-497B-956A-B3AA597B3301}"/>
              </a:ext>
            </a:extLst>
          </p:cNvPr>
          <p:cNvSpPr/>
          <p:nvPr/>
        </p:nvSpPr>
        <p:spPr>
          <a:xfrm>
            <a:off x="1" y="0"/>
            <a:ext cx="3042138" cy="6858000"/>
          </a:xfrm>
          <a:prstGeom prst="rect">
            <a:avLst/>
          </a:prstGeom>
          <a:solidFill>
            <a:srgbClr val="235134"/>
          </a:solidFill>
          <a:ln>
            <a:solidFill>
              <a:srgbClr val="235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Picture 4" descr="Risultati immagini per lega pro png">
            <a:extLst>
              <a:ext uri="{FF2B5EF4-FFF2-40B4-BE49-F238E27FC236}">
                <a16:creationId xmlns:a16="http://schemas.microsoft.com/office/drawing/2014/main" id="{EA8DCBD2-EDBD-4B16-ADD8-6D27721C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863" y="1813787"/>
            <a:ext cx="3868773" cy="323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61BDB81E-2E77-4248-90EC-753608D8E0D2}"/>
              </a:ext>
            </a:extLst>
          </p:cNvPr>
          <p:cNvSpPr/>
          <p:nvPr/>
        </p:nvSpPr>
        <p:spPr>
          <a:xfrm>
            <a:off x="1376537" y="5952391"/>
            <a:ext cx="842879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00" dirty="0">
                <a:solidFill>
                  <a:srgbClr val="235134"/>
                </a:solidFill>
              </a:rPr>
              <a:t>12/02/20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AD9BA1A-E877-4114-9E08-D7B90E542972}"/>
              </a:ext>
            </a:extLst>
          </p:cNvPr>
          <p:cNvSpPr txBox="1"/>
          <p:nvPr/>
        </p:nvSpPr>
        <p:spPr>
          <a:xfrm>
            <a:off x="1152139" y="1539000"/>
            <a:ext cx="3780000" cy="3780000"/>
          </a:xfrm>
          <a:prstGeom prst="ellipse">
            <a:avLst/>
          </a:prstGeom>
          <a:solidFill>
            <a:srgbClr val="DF111B"/>
          </a:solidFill>
          <a:ln w="174625" cmpd="thinThick">
            <a:solidFill>
              <a:srgbClr val="DF111B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b="1" dirty="0">
              <a:solidFill>
                <a:srgbClr val="FF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7B420DC-8496-4A71-B6BF-282C677C0767}"/>
              </a:ext>
            </a:extLst>
          </p:cNvPr>
          <p:cNvSpPr/>
          <p:nvPr/>
        </p:nvSpPr>
        <p:spPr>
          <a:xfrm>
            <a:off x="1366263" y="2884235"/>
            <a:ext cx="3351751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3600" b="1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MINUTAGGIO CALCIATORI </a:t>
            </a:r>
          </a:p>
        </p:txBody>
      </p:sp>
    </p:spTree>
    <p:extLst>
      <p:ext uri="{BB962C8B-B14F-4D97-AF65-F5344CB8AC3E}">
        <p14:creationId xmlns:p14="http://schemas.microsoft.com/office/powerpoint/2010/main" val="205392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783071BC-1BA8-444D-B581-8213ED298E45}"/>
              </a:ext>
            </a:extLst>
          </p:cNvPr>
          <p:cNvSpPr/>
          <p:nvPr/>
        </p:nvSpPr>
        <p:spPr>
          <a:xfrm>
            <a:off x="0" y="574089"/>
            <a:ext cx="2880000" cy="180000"/>
          </a:xfrm>
          <a:prstGeom prst="rect">
            <a:avLst/>
          </a:prstGeom>
          <a:solidFill>
            <a:srgbClr val="008033"/>
          </a:solidFill>
          <a:ln>
            <a:solidFill>
              <a:srgbClr val="008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26E9D0E-B6BB-4132-9D45-353814929C87}"/>
              </a:ext>
            </a:extLst>
          </p:cNvPr>
          <p:cNvSpPr/>
          <p:nvPr/>
        </p:nvSpPr>
        <p:spPr>
          <a:xfrm>
            <a:off x="7025999" y="574089"/>
            <a:ext cx="2880000" cy="180000"/>
          </a:xfrm>
          <a:prstGeom prst="rect">
            <a:avLst/>
          </a:prstGeom>
          <a:solidFill>
            <a:srgbClr val="DF111B"/>
          </a:solidFill>
          <a:ln>
            <a:solidFill>
              <a:srgbClr val="DF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ED1183F-844C-446A-ADE7-24ECB6EF2C7E}"/>
              </a:ext>
            </a:extLst>
          </p:cNvPr>
          <p:cNvSpPr txBox="1"/>
          <p:nvPr/>
        </p:nvSpPr>
        <p:spPr>
          <a:xfrm>
            <a:off x="2920799" y="371701"/>
            <a:ext cx="406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DATI MINUTAGGIO</a:t>
            </a:r>
            <a:endParaRPr lang="it-IT" sz="3200" b="1" dirty="0"/>
          </a:p>
        </p:txBody>
      </p:sp>
      <p:pic>
        <p:nvPicPr>
          <p:cNvPr id="17" name="Picture 4" descr="Risultati immagini per lega pro png">
            <a:extLst>
              <a:ext uri="{FF2B5EF4-FFF2-40B4-BE49-F238E27FC236}">
                <a16:creationId xmlns:a16="http://schemas.microsoft.com/office/drawing/2014/main" id="{C63E8E40-095B-49CC-A725-1769040BD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507" y="17576"/>
            <a:ext cx="603683" cy="50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Tabella 29">
            <a:extLst>
              <a:ext uri="{FF2B5EF4-FFF2-40B4-BE49-F238E27FC236}">
                <a16:creationId xmlns:a16="http://schemas.microsoft.com/office/drawing/2014/main" id="{F87CFE3B-7518-44AF-A06F-28D1E27E1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139001"/>
              </p:ext>
            </p:extLst>
          </p:nvPr>
        </p:nvGraphicFramePr>
        <p:xfrm>
          <a:off x="232600" y="3354715"/>
          <a:ext cx="8327254" cy="15231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15706">
                  <a:extLst>
                    <a:ext uri="{9D8B030D-6E8A-4147-A177-3AD203B41FA5}">
                      <a16:colId xmlns:a16="http://schemas.microsoft.com/office/drawing/2014/main" val="2954916089"/>
                    </a:ext>
                  </a:extLst>
                </a:gridCol>
                <a:gridCol w="1411548">
                  <a:extLst>
                    <a:ext uri="{9D8B030D-6E8A-4147-A177-3AD203B41FA5}">
                      <a16:colId xmlns:a16="http://schemas.microsoft.com/office/drawing/2014/main" val="1153424276"/>
                    </a:ext>
                  </a:extLst>
                </a:gridCol>
              </a:tblGrid>
              <a:tr h="76159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Giocatori nati dopo il 1998 impiegati, in media, da ciascuna squadra per partita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99499"/>
                  </a:ext>
                </a:extLst>
              </a:tr>
              <a:tr h="76159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Società che non hanno raggiunto il minimo per il minutaggio in nessuna delle prime 24 gare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290"/>
                  </a:ext>
                </a:extLst>
              </a:tr>
            </a:tbl>
          </a:graphicData>
        </a:graphic>
      </p:graphicFrame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9DFDEF04-714C-4138-B50B-4D1DB07365A2}"/>
              </a:ext>
            </a:extLst>
          </p:cNvPr>
          <p:cNvSpPr txBox="1"/>
          <p:nvPr/>
        </p:nvSpPr>
        <p:spPr>
          <a:xfrm>
            <a:off x="1770362" y="748822"/>
            <a:ext cx="6402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b="1" i="1" dirty="0"/>
          </a:p>
          <a:p>
            <a:r>
              <a:rPr lang="it-IT" sz="2000" b="1" i="1" dirty="0"/>
              <a:t>ANALISI EFFETTUATA SULLE PRIME 24 PARTITE DISPUTATE*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48C077-AC28-450F-83F6-1684808FDE7A}"/>
              </a:ext>
            </a:extLst>
          </p:cNvPr>
          <p:cNvSpPr txBox="1"/>
          <p:nvPr/>
        </p:nvSpPr>
        <p:spPr>
          <a:xfrm>
            <a:off x="0" y="6488668"/>
            <a:ext cx="325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*Minuti effettivi – non ponderati</a:t>
            </a: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59F52E45-6247-423C-A80B-AB98E0619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81181"/>
              </p:ext>
            </p:extLst>
          </p:nvPr>
        </p:nvGraphicFramePr>
        <p:xfrm>
          <a:off x="232600" y="5090507"/>
          <a:ext cx="8327254" cy="12125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24120">
                  <a:extLst>
                    <a:ext uri="{9D8B030D-6E8A-4147-A177-3AD203B41FA5}">
                      <a16:colId xmlns:a16="http://schemas.microsoft.com/office/drawing/2014/main" val="2954916089"/>
                    </a:ext>
                  </a:extLst>
                </a:gridCol>
                <a:gridCol w="1403134">
                  <a:extLst>
                    <a:ext uri="{9D8B030D-6E8A-4147-A177-3AD203B41FA5}">
                      <a16:colId xmlns:a16="http://schemas.microsoft.com/office/drawing/2014/main" val="1153424276"/>
                    </a:ext>
                  </a:extLst>
                </a:gridCol>
              </a:tblGrid>
              <a:tr h="45479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Giocatori scesi in campo in prestito con minutaggio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73515"/>
                  </a:ext>
                </a:extLst>
              </a:tr>
              <a:tr h="44529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Giocatori scesi in campo di proprietà con minutaggio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34254"/>
                  </a:ext>
                </a:extLst>
              </a:tr>
              <a:tr h="87626">
                <a:tc>
                  <a:txBody>
                    <a:bodyPr/>
                    <a:lstStyle/>
                    <a:p>
                      <a:pPr algn="l" fontAlgn="b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05675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3E9000E-B01B-4972-A297-B8C0FE79D1EE}"/>
              </a:ext>
            </a:extLst>
          </p:cNvPr>
          <p:cNvSpPr txBox="1"/>
          <p:nvPr/>
        </p:nvSpPr>
        <p:spPr>
          <a:xfrm>
            <a:off x="8828533" y="5400838"/>
            <a:ext cx="12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8033"/>
                </a:solidFill>
              </a:rPr>
              <a:t>+ 84,97%</a:t>
            </a:r>
          </a:p>
        </p:txBody>
      </p:sp>
      <p:sp>
        <p:nvSpPr>
          <p:cNvPr id="15" name="Freccia a inversione 14">
            <a:extLst>
              <a:ext uri="{FF2B5EF4-FFF2-40B4-BE49-F238E27FC236}">
                <a16:creationId xmlns:a16="http://schemas.microsoft.com/office/drawing/2014/main" id="{B73E2357-D563-4A32-AD9F-C03326575AF5}"/>
              </a:ext>
            </a:extLst>
          </p:cNvPr>
          <p:cNvSpPr/>
          <p:nvPr/>
        </p:nvSpPr>
        <p:spPr>
          <a:xfrm rot="5400000">
            <a:off x="8412992" y="5482674"/>
            <a:ext cx="594644" cy="236438"/>
          </a:xfrm>
          <a:prstGeom prst="uturnArrow">
            <a:avLst>
              <a:gd name="adj1" fmla="val 7807"/>
              <a:gd name="adj2" fmla="val 25000"/>
              <a:gd name="adj3" fmla="val 31282"/>
              <a:gd name="adj4" fmla="val 44271"/>
              <a:gd name="adj5" fmla="val 100000"/>
            </a:avLst>
          </a:prstGeom>
          <a:solidFill>
            <a:srgbClr val="008033"/>
          </a:solidFill>
          <a:ln>
            <a:solidFill>
              <a:srgbClr val="008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8033"/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DAC0624-6075-48CD-90FC-6208F0BF2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24473"/>
              </p:ext>
            </p:extLst>
          </p:nvPr>
        </p:nvGraphicFramePr>
        <p:xfrm>
          <a:off x="232600" y="1732127"/>
          <a:ext cx="8327254" cy="14099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24120">
                  <a:extLst>
                    <a:ext uri="{9D8B030D-6E8A-4147-A177-3AD203B41FA5}">
                      <a16:colId xmlns:a16="http://schemas.microsoft.com/office/drawing/2014/main" val="3118645154"/>
                    </a:ext>
                  </a:extLst>
                </a:gridCol>
                <a:gridCol w="1403134">
                  <a:extLst>
                    <a:ext uri="{9D8B030D-6E8A-4147-A177-3AD203B41FA5}">
                      <a16:colId xmlns:a16="http://schemas.microsoft.com/office/drawing/2014/main" val="1771047691"/>
                    </a:ext>
                  </a:extLst>
                </a:gridCol>
              </a:tblGrid>
              <a:tr h="7049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minuti a partita, per squadra, per i giocatori nati dopo il 1998 con minutaggio valido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99759"/>
                  </a:ext>
                </a:extLst>
              </a:tr>
              <a:tr h="70499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minuti a partita, per squadra, per i giocatori nati dopo il 1998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244,29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8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297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5723</TotalTime>
  <Words>109</Words>
  <Application>Microsoft Office PowerPoint</Application>
  <PresentationFormat>A4 (21x29,7 cm)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giovanni.marchi</cp:lastModifiedBy>
  <cp:revision>332</cp:revision>
  <cp:lastPrinted>2019-10-11T10:02:27Z</cp:lastPrinted>
  <dcterms:created xsi:type="dcterms:W3CDTF">2019-06-13T10:44:38Z</dcterms:created>
  <dcterms:modified xsi:type="dcterms:W3CDTF">2020-02-12T11:25:12Z</dcterms:modified>
</cp:coreProperties>
</file>